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1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34" r:id="rId13"/>
    <p:sldId id="524" r:id="rId14"/>
    <p:sldId id="525" r:id="rId15"/>
    <p:sldId id="526" r:id="rId16"/>
    <p:sldId id="527" r:id="rId17"/>
    <p:sldId id="528" r:id="rId18"/>
    <p:sldId id="535" r:id="rId19"/>
    <p:sldId id="536" r:id="rId20"/>
    <p:sldId id="498" r:id="rId21"/>
    <p:sldId id="499" r:id="rId2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93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10" pos="1429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20" orient="horz" pos="2981">
          <p15:clr>
            <a:srgbClr val="A4A3A4"/>
          </p15:clr>
        </p15:guide>
        <p15:guide id="22" pos="5488">
          <p15:clr>
            <a:srgbClr val="A4A3A4"/>
          </p15:clr>
        </p15:guide>
        <p15:guide id="24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309B8A"/>
    <a:srgbClr val="10069F"/>
    <a:srgbClr val="7C2855"/>
    <a:srgbClr val="E06287"/>
    <a:srgbClr val="243E78"/>
    <a:srgbClr val="01111E"/>
    <a:srgbClr val="000099"/>
    <a:srgbClr val="000E1A"/>
    <a:srgbClr val="00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9"/>
    <p:restoredTop sz="89728" autoAdjust="0"/>
  </p:normalViewPr>
  <p:slideViewPr>
    <p:cSldViewPr>
      <p:cViewPr varScale="1">
        <p:scale>
          <a:sx n="55" d="100"/>
          <a:sy n="55" d="100"/>
        </p:scale>
        <p:origin x="84" y="1206"/>
      </p:cViewPr>
      <p:guideLst>
        <p:guide orient="horz" pos="1938"/>
        <p:guide pos="181"/>
        <p:guide pos="1429"/>
        <p:guide pos="2880"/>
        <p:guide orient="horz" pos="2981"/>
        <p:guide pos="548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7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2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8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2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2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8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1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8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8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3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7" r:id="rId2"/>
    <p:sldLayoutId id="2147483768" r:id="rId3"/>
    <p:sldLayoutId id="2147483769" r:id="rId4"/>
    <p:sldLayoutId id="2147483770" r:id="rId5"/>
    <p:sldLayoutId id="2147483772" r:id="rId6"/>
    <p:sldLayoutId id="2147483771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50" r:id="rId20"/>
    <p:sldLayoutId id="214748374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8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2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6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2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06976F-D67A-0F70-5F59-34C6F04517EC}"/>
              </a:ext>
            </a:extLst>
          </p:cNvPr>
          <p:cNvSpPr txBox="1"/>
          <p:nvPr/>
        </p:nvSpPr>
        <p:spPr>
          <a:xfrm>
            <a:off x="1587442" y="1564218"/>
            <a:ext cx="366863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52B593-3CC2-D5C7-B323-F4A0C7C9744D}"/>
              </a:ext>
            </a:extLst>
          </p:cNvPr>
          <p:cNvSpPr txBox="1"/>
          <p:nvPr/>
        </p:nvSpPr>
        <p:spPr>
          <a:xfrm>
            <a:off x="1590392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F93DAA-37B7-D945-5428-915A7968BC37}"/>
              </a:ext>
            </a:extLst>
          </p:cNvPr>
          <p:cNvSpPr txBox="1"/>
          <p:nvPr/>
        </p:nvSpPr>
        <p:spPr>
          <a:xfrm>
            <a:off x="1571721" y="663538"/>
            <a:ext cx="404439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939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2CAA1E-EE2B-2D5F-C412-DB45A251D5C9}"/>
              </a:ext>
            </a:extLst>
          </p:cNvPr>
          <p:cNvSpPr txBox="1"/>
          <p:nvPr/>
        </p:nvSpPr>
        <p:spPr>
          <a:xfrm>
            <a:off x="736862" y="1564218"/>
            <a:ext cx="797533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54FFB9-57D6-04C2-7B79-9D81F3F181AB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4B72D5-978B-52CA-7731-E9A3D6CC609F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6926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1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8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5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9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</TotalTime>
  <Words>54</Words>
  <Application>Microsoft Office PowerPoint</Application>
  <PresentationFormat>Presentazione su schermo (16:9)</PresentationFormat>
  <Paragraphs>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Sipra S.p.A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sipra</dc:creator>
  <cp:lastModifiedBy>Frada Elisa</cp:lastModifiedBy>
  <cp:revision>350</cp:revision>
  <dcterms:created xsi:type="dcterms:W3CDTF">2017-10-10T09:11:21Z</dcterms:created>
  <dcterms:modified xsi:type="dcterms:W3CDTF">2024-10-07T10:28:55Z</dcterms:modified>
</cp:coreProperties>
</file>